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2d8ef0f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2d8ef0f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2d8ef0f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2d8ef0f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1d52d8ef0f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1d52d8ef0f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1d52d8ef0f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1d52d8ef0f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1d52d8ef0f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1d52d8ef0f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1d52d8ef0f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31d52d8ef0f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1d52d8ef0f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31d52d8ef0f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1d52d8ef0f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1d52d8ef0f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1d52d8ef0f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1d52d8ef0f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1d52d8ef0f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1d52d8ef0f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1d52d8ef0f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1d52d8ef0f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1d52d8ef0f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1d52d8ef0f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2d8ef0f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2d8ef0f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1d52d8ef0f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31d52d8ef0f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1d52d8ef0f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1d52d8ef0f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1d52d8ef0f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1d52d8ef0f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1d52d8ef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31d52d8ef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1d52d8ef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31d52d8ef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1d52d8ef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31d52d8ef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31d52d8ef0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31d52d8ef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1d52d8ef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1d52d8ef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1d52d8ef0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31d52d8ef0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1d52d8ef0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1d52d8ef0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2d8ef0f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2d8ef0f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1d52d8ef0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31d52d8ef0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1d52d8ef0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31d52d8ef0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d52d8ef0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d52d8ef0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1d52d8ef0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1d52d8ef0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1d52d8ef0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31d52d8ef0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1d52d8ef0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31d52d8ef0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1d52d8ef0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31d52d8ef0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1d52d8ef0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31d52d8ef0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1d52d8ef0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31d52d8ef0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1d52d8ef0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1d52d8ef0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2d8ef0f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2d8ef0f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31d52d8ef0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31d52d8ef0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1d52d8ef0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31d52d8ef0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31d52d8ef0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31d52d8ef0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1d52d8ef0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31d52d8ef0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1d52d8ef0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31d52d8ef0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1d52d8ef0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1d52d8ef0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1d52d8ef0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31d52d8ef0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1d52d8ef0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1d52d8ef0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31d52d8ef0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31d52d8ef0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31d52d8ef0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31d52d8ef0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2d8ef0f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2d8ef0f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31d52d8ef0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31d52d8ef0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1d52d8ef0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31d52d8ef0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1d52d8ef0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1d52d8ef0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1d52d8ef0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1d52d8ef0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31d52d8ef0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31d52d8ef0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1d52d8ef0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31d52d8ef0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1d52d8ef0f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31d52d8ef0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1d52d8ef0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1d52d8ef0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31d52d8ef0f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31d52d8ef0f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1d52d8ef0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31d52d8ef0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2d8ef0f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2d8ef0f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31d52d8ef0f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31d52d8ef0f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31d52d8ef0f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31d52d8ef0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31d52d8ef0f_0_1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31d52d8ef0f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1d52d8ef0f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31d52d8ef0f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1d52d8ef0f_0_1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31d52d8ef0f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1d52d8ef0f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31d52d8ef0f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1d52d8ef0f_0_1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1d52d8ef0f_0_1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2d8ef0f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2d8ef0f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2d8ef0f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2d8ef0f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2d8ef0f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2d8ef0f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2d8ef0f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2d8ef0f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2d8ef0f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2d8ef0f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2d8ef0f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2d8ef0f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2d8ef0f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2d8ef0f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2d8ef0f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2d8ef0f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2d8ef0f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2d8ef0f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2d8ef0f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2d8ef0f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2d8ef0f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2d8ef0f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2d8ef0f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2d8ef0f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2d8ef0f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2d8ef0f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2d8ef0f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2d8ef0f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2d8ef0f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2d8ef0f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2d8ef0f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2d8ef0f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2d8ef0f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2d8ef0f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2d8ef0f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2d8ef0f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2d8ef0f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2d8ef0f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2d8ef0f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2d8ef0f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2d8ef0f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2d8ef0f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2d8ef0f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2d8ef0f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2d8ef0f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2d8ef0f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2d8ef0f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2d8ef0f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52d8ef0f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52d8ef0f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52d8ef0f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52d8ef0f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2d8ef0f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2d8ef0f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52d8ef0f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52d8ef0f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52d8ef0f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52d8ef0f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52d8ef0f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52d8ef0f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52d8ef0f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52d8ef0f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52d8ef0f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52d8ef0f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52d8ef0f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52d8ef0f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52d8ef0f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52d8ef0f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52d8ef0f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52d8ef0f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52d8ef0f_0_1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52d8ef0f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52d8ef0f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52d8ef0f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2d8ef0f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2d8ef0f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d52d8ef0f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d52d8ef0f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d52d8ef0f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d52d8ef0f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d52d8ef0f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d52d8ef0f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d52d8ef0f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1d52d8ef0f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d52d8ef0f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d52d8ef0f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d52d8ef0f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d52d8ef0f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d52d8ef0f_0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1d52d8ef0f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d52d8ef0f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d52d8ef0f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d52d8ef0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1d52d8ef0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1d52d8ef0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1d52d8ef0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2d8ef0f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2d8ef0f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d52d8ef0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1d52d8ef0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d52d8ef0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d52d8ef0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d52d8ef0f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d52d8ef0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d52d8ef0f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d52d8ef0f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d52d8ef0f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1d52d8ef0f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d52d8ef0f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1d52d8ef0f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d52d8ef0f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1d52d8ef0f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1d52d8ef0f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1d52d8ef0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d52d8ef0f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d52d8ef0f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d52d8ef0f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d52d8ef0f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2d8ef0f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2d8ef0f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1d52d8ef0f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1d52d8ef0f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1d52d8ef0f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1d52d8ef0f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1d52d8ef0f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1d52d8ef0f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1d52d8ef0f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1d52d8ef0f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d52d8ef0f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d52d8ef0f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d52d8ef0f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d52d8ef0f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1d52d8ef0f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1d52d8ef0f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d52d8ef0f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1d52d8ef0f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d52d8ef0f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d52d8ef0f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1d52d8ef0f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1d52d8ef0f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2d8ef0f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2d8ef0f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1d52d8ef0f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1d52d8ef0f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1d52d8ef0f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1d52d8ef0f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1d52d8ef0f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1d52d8ef0f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1d52d8ef0f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1d52d8ef0f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1d52d8ef0f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1d52d8ef0f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d52d8ef0f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d52d8ef0f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1d52d8ef0f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1d52d8ef0f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1d52d8ef0f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1d52d8ef0f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1d52d8ef0f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1d52d8ef0f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1d52d8ef0f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1d52d8ef0f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2d8ef0f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2d8ef0f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1d52d8ef0f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31d52d8ef0f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1d52d8ef0f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1d52d8ef0f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1d52d8ef0f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1d52d8ef0f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1d52d8ef0f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1d52d8ef0f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1d52d8ef0f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1d52d8ef0f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1d52d8ef0f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1d52d8ef0f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1d52d8ef0f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1d52d8ef0f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1d52d8ef0f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1d52d8ef0f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1d52d8ef0f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1d52d8ef0f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1d52d8ef0f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31d52d8ef0f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4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4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8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2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2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3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3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9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" name="Google Shape;153;p2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" name="Google Shape;154;p2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1" name="Google Shape;113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9" y="0"/>
            <a:ext cx="90966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1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1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4" name="Google Shape;1134;p11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35" name="Google Shape;1135;p11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1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1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5" name="Google Shape;1145;p11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46" name="Google Shape;1146;p11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3" name="Google Shape;115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9" y="0"/>
            <a:ext cx="90966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56" name="Google Shape;1156;p11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7" name="Google Shape;1157;p11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7" name="Google Shape;1167;p11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68" name="Google Shape;1168;p11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5" name="Google Shape;117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1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78" name="Google Shape;1178;p11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9" name="Google Shape;1179;p11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6" name="Google Shape;118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9" name="Google Shape;1189;p11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90" name="Google Shape;1190;p11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1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1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0" name="Google Shape;1200;p11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01" name="Google Shape;1201;p11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8" name="Google Shape;120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1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1" name="Google Shape;1211;p11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2" name="Google Shape;1212;p11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2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2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2" name="Google Shape;1222;p12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23" name="Google Shape;1223;p12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0" name="Google Shape;123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2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33" name="Google Shape;1233;p12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34" name="Google Shape;1234;p12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" name="Google Shape;164;p2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" name="Google Shape;165;p2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1" name="Google Shape;124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2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2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4" name="Google Shape;1244;p12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45" name="Google Shape;1245;p12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2" name="Google Shape;125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2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2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55" name="Google Shape;1255;p12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56" name="Google Shape;1256;p12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3" name="Google Shape;126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2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2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66" name="Google Shape;1266;p12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67" name="Google Shape;1267;p12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9</a:t>
            </a:r>
            <a:endParaRPr/>
          </a:p>
        </p:txBody>
      </p:sp>
      <p:sp>
        <p:nvSpPr>
          <p:cNvPr id="1273" name="Google Shape;1273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0" name="Google Shape;128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2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83" name="Google Shape;1283;p12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84" name="Google Shape;1284;p12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2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94" name="Google Shape;1294;p12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95" name="Google Shape;1295;p12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2" name="Google Shape;130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2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5" name="Google Shape;1305;p12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06" name="Google Shape;1306;p12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2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6" name="Google Shape;1316;p12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17" name="Google Shape;1317;p12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4" name="Google Shape;132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3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7" name="Google Shape;1327;p13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8" name="Google Shape;1328;p13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5" name="Google Shape;133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3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38" name="Google Shape;1338;p13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39" name="Google Shape;1339;p13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" name="Google Shape;175;p2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" name="Google Shape;176;p2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6" name="Google Shape;134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3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49" name="Google Shape;1349;p13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50" name="Google Shape;1350;p13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7" name="Google Shape;135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3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60" name="Google Shape;1360;p13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61" name="Google Shape;1361;p13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8" name="Google Shape;136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3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71" name="Google Shape;1371;p13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72" name="Google Shape;1372;p13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9" name="Google Shape;137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3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2" name="Google Shape;1382;p13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83" name="Google Shape;1383;p13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0" name="Google Shape;139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3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93" name="Google Shape;1393;p13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94" name="Google Shape;1394;p13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3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4" name="Google Shape;1404;p13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05" name="Google Shape;1405;p13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2" name="Google Shape;141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3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5" name="Google Shape;1415;p13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16" name="Google Shape;1416;p13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3" name="Google Shape;14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3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6" name="Google Shape;1426;p13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27" name="Google Shape;1427;p13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4" name="Google Shape;143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4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37" name="Google Shape;1437;p14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8" name="Google Shape;1438;p14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5" name="Google Shape;144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4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48" name="Google Shape;1448;p14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49" name="Google Shape;1449;p14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" name="Google Shape;186;p2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" name="Google Shape;187;p2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6" name="Google Shape;145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4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59" name="Google Shape;1459;p14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60" name="Google Shape;1460;p14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7" name="Google Shape;146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4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70" name="Google Shape;1470;p14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71" name="Google Shape;1471;p14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8" name="Google Shape;147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4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81" name="Google Shape;1481;p14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82" name="Google Shape;1482;p14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9" name="Google Shape;148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4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2" name="Google Shape;1492;p14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93" name="Google Shape;1493;p14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0" name="Google Shape;150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4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03" name="Google Shape;1503;p14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04" name="Google Shape;1504;p14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1" name="Google Shape;151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4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4" name="Google Shape;1514;p14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15" name="Google Shape;1515;p14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2" name="Google Shape;152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4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25" name="Google Shape;1525;p14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26" name="Google Shape;1526;p14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3" name="Google Shape;153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4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6" name="Google Shape;1536;p14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37" name="Google Shape;1537;p14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4" name="Google Shape;154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5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47" name="Google Shape;1547;p15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8" name="Google Shape;1548;p15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5" name="Google Shape;155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5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58" name="Google Shape;1558;p15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59" name="Google Shape;1559;p15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" name="Google Shape;197;p2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" name="Google Shape;198;p2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6" name="Google Shape;156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5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69" name="Google Shape;1569;p15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70" name="Google Shape;1570;p15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7" name="Google Shape;157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5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80" name="Google Shape;1580;p15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81" name="Google Shape;1581;p15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8" name="Google Shape;158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5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1" name="Google Shape;1591;p15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92" name="Google Shape;1592;p15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9" name="Google Shape;159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5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2" name="Google Shape;1602;p15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03" name="Google Shape;1603;p15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0" name="Google Shape;161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5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13" name="Google Shape;1613;p15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14" name="Google Shape;1614;p15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1" name="Google Shape;162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5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4" name="Google Shape;1624;p15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25" name="Google Shape;1625;p15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2" name="Google Shape;163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5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35" name="Google Shape;1635;p15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36" name="Google Shape;1636;p15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3" name="Google Shape;164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5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6" name="Google Shape;1646;p15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47" name="Google Shape;1647;p15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4" name="Google Shape;165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6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57" name="Google Shape;1657;p16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8" name="Google Shape;1658;p16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5" name="Google Shape;166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6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68" name="Google Shape;1668;p16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69" name="Google Shape;1669;p16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" name="Google Shape;208;p2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" name="Google Shape;209;p2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6" name="Google Shape;1676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6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79" name="Google Shape;1679;p16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80" name="Google Shape;1680;p16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7" name="Google Shape;168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6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90" name="Google Shape;1690;p16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91" name="Google Shape;1691;p16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9</a:t>
            </a:r>
            <a:endParaRPr/>
          </a:p>
        </p:txBody>
      </p:sp>
      <p:sp>
        <p:nvSpPr>
          <p:cNvPr id="1697" name="Google Shape;1697;p1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4" name="Google Shape;170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16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65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07" name="Google Shape;1707;p165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08" name="Google Shape;1708;p165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5" name="Google Shape;171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6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66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8" name="Google Shape;1718;p166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19" name="Google Shape;1719;p166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6" name="Google Shape;1726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16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67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29" name="Google Shape;1729;p167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30" name="Google Shape;1730;p167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7" name="Google Shape;1737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6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68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40" name="Google Shape;1740;p168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41" name="Google Shape;1741;p168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" name="Google Shape;219;p2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" name="Google Shape;220;p2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" name="Google Shape;230;p2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1" name="Google Shape;231;p2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1" name="Google Shape;241;p3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2" name="Google Shape;242;p3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2" name="Google Shape;252;p3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53" name="Google Shape;253;p3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8879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" name="Google Shape;65;p14"/>
          <p:cNvSpPr/>
          <p:nvPr/>
        </p:nvSpPr>
        <p:spPr>
          <a:xfrm>
            <a:off x="0" y="32577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" name="Google Shape;66;p14"/>
          <p:cNvSpPr/>
          <p:nvPr/>
        </p:nvSpPr>
        <p:spPr>
          <a:xfrm>
            <a:off x="0" y="5181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3" name="Google Shape;263;p3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4" name="Google Shape;264;p3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4" name="Google Shape;274;p3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5" name="Google Shape;275;p3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" name="Google Shape;285;p3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6" name="Google Shape;286;p3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6" name="Google Shape;296;p3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7" name="Google Shape;297;p3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7" name="Google Shape;307;p3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8" name="Google Shape;308;p3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8" name="Google Shape;318;p3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9" name="Google Shape;319;p3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9" name="Google Shape;329;p3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0" name="Google Shape;330;p3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0" name="Google Shape;340;p3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41" name="Google Shape;341;p3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1" name="Google Shape;351;p4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2" name="Google Shape;352;p4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2" name="Google Shape;362;p4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63" name="Google Shape;363;p4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8879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" name="Google Shape;76;p15"/>
          <p:cNvSpPr/>
          <p:nvPr/>
        </p:nvSpPr>
        <p:spPr>
          <a:xfrm>
            <a:off x="0" y="32577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" name="Google Shape;77;p15"/>
          <p:cNvSpPr/>
          <p:nvPr/>
        </p:nvSpPr>
        <p:spPr>
          <a:xfrm>
            <a:off x="0" y="5181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3" name="Google Shape;373;p4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4" name="Google Shape;374;p4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" name="Google Shape;384;p4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5" name="Google Shape;385;p4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5" name="Google Shape;395;p4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6" name="Google Shape;396;p4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6" name="Google Shape;406;p4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7" name="Google Shape;407;p4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7" name="Google Shape;417;p4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18" name="Google Shape;418;p4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8" name="Google Shape;428;p4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9" name="Google Shape;429;p4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9" name="Google Shape;439;p4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0" name="Google Shape;440;p4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0" name="Google Shape;450;p4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51" name="Google Shape;451;p4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1" name="Google Shape;461;p5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2" name="Google Shape;462;p5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2" name="Google Shape;472;p5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73" name="Google Shape;473;p5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8879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6"/>
          <p:cNvSpPr/>
          <p:nvPr/>
        </p:nvSpPr>
        <p:spPr>
          <a:xfrm>
            <a:off x="0" y="32577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" name="Google Shape;88;p16"/>
          <p:cNvSpPr/>
          <p:nvPr/>
        </p:nvSpPr>
        <p:spPr>
          <a:xfrm>
            <a:off x="0" y="5181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3" name="Google Shape;483;p5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84" name="Google Shape;484;p5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4" name="Google Shape;494;p5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5" name="Google Shape;495;p5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5" name="Google Shape;505;p5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6" name="Google Shape;506;p5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6" name="Google Shape;516;p5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7" name="Google Shape;517;p5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7" name="Google Shape;527;p5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8" name="Google Shape;528;p5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8" name="Google Shape;538;p5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9" name="Google Shape;539;p5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9" name="Google Shape;549;p5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0" name="Google Shape;550;p5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0" name="Google Shape;560;p5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61" name="Google Shape;561;p5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1" name="Google Shape;571;p6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2" name="Google Shape;572;p6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2" name="Google Shape;582;p6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83" name="Google Shape;583;p6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8879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" name="Google Shape;98;p17"/>
          <p:cNvSpPr/>
          <p:nvPr/>
        </p:nvSpPr>
        <p:spPr>
          <a:xfrm>
            <a:off x="0" y="32577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" name="Google Shape;99;p17"/>
          <p:cNvSpPr/>
          <p:nvPr/>
        </p:nvSpPr>
        <p:spPr>
          <a:xfrm>
            <a:off x="0" y="5181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3" name="Google Shape;593;p6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94" name="Google Shape;594;p6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4" name="Google Shape;604;p6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5" name="Google Shape;605;p6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2" name="Google Shape;622;p6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3" name="Google Shape;623;p6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3" name="Google Shape;633;p6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34" name="Google Shape;634;p6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44" name="Google Shape;644;p6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5" name="Google Shape;645;p6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5" name="Google Shape;655;p6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56" name="Google Shape;656;p6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9</a:t>
            </a:r>
            <a:endParaRPr/>
          </a:p>
        </p:txBody>
      </p:sp>
      <p:sp>
        <p:nvSpPr>
          <p:cNvPr id="662" name="Google Shape;662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2" name="Google Shape;672;p7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73" name="Google Shape;673;p7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3" name="Google Shape;683;p7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4" name="Google Shape;684;p7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50761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5240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" name="Google Shape;109;p18"/>
          <p:cNvSpPr/>
          <p:nvPr/>
        </p:nvSpPr>
        <p:spPr>
          <a:xfrm>
            <a:off x="15240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" name="Google Shape;110;p18"/>
          <p:cNvSpPr/>
          <p:nvPr/>
        </p:nvSpPr>
        <p:spPr>
          <a:xfrm>
            <a:off x="15240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4" y="0"/>
            <a:ext cx="89650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4" name="Google Shape;694;p7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95" name="Google Shape;695;p7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670"/>
            <a:ext cx="9144003" cy="4996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5" name="Google Shape;705;p7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06" name="Google Shape;706;p7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16" name="Google Shape;716;p7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7" name="Google Shape;717;p7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7" name="Google Shape;727;p7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28" name="Google Shape;728;p7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38" name="Google Shape;738;p7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9" name="Google Shape;739;p7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9" name="Google Shape;749;p7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50" name="Google Shape;750;p7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0" name="Google Shape;760;p7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1" name="Google Shape;761;p7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1" name="Google Shape;771;p7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2" name="Google Shape;772;p7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0" y="0"/>
            <a:ext cx="89421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2" name="Google Shape;782;p8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83" name="Google Shape;783;p8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3" name="Google Shape;793;p8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4" name="Google Shape;794;p8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" name="Google Shape;120;p1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" name="Google Shape;121;p1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4" name="Google Shape;804;p8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5" name="Google Shape;805;p8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8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5" name="Google Shape;815;p8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16" name="Google Shape;816;p8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8" y="0"/>
            <a:ext cx="9003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26" name="Google Shape;826;p8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7" name="Google Shape;827;p8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7" name="Google Shape;837;p8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38" name="Google Shape;838;p8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5" name="Google Shape;8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8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8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48" name="Google Shape;848;p8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9" name="Google Shape;849;p8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" name="Google Shape;8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3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9" name="Google Shape;859;p8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60" name="Google Shape;860;p8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0" name="Google Shape;870;p8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1" name="Google Shape;871;p8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1" name="Google Shape;881;p8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2" name="Google Shape;882;p8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9" name="Google Shape;8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9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2" name="Google Shape;892;p9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93" name="Google Shape;893;p9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03" name="Google Shape;903;p9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4" name="Google Shape;904;p9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5066919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143219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" name="Google Shape;131;p20"/>
          <p:cNvSpPr/>
          <p:nvPr/>
        </p:nvSpPr>
        <p:spPr>
          <a:xfrm>
            <a:off x="143219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" name="Google Shape;132;p20"/>
          <p:cNvSpPr/>
          <p:nvPr/>
        </p:nvSpPr>
        <p:spPr>
          <a:xfrm>
            <a:off x="143219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4" name="Google Shape;914;p9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5" name="Google Shape;915;p9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9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5" name="Google Shape;925;p9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26" name="Google Shape;926;p9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3" name="Google Shape;93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36" name="Google Shape;936;p9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7" name="Google Shape;937;p9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9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7" name="Google Shape;947;p9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48" name="Google Shape;948;p9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58" name="Google Shape;958;p9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9" name="Google Shape;959;p9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6" name="Google Shape;96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3" y="0"/>
            <a:ext cx="89956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9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9" name="Google Shape;969;p9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70" name="Google Shape;970;p9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7" name="Google Shape;97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0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98"/>
          <p:cNvSpPr/>
          <p:nvPr/>
        </p:nvSpPr>
        <p:spPr>
          <a:xfrm>
            <a:off x="5056175" y="2272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98"/>
          <p:cNvSpPr/>
          <p:nvPr/>
        </p:nvSpPr>
        <p:spPr>
          <a:xfrm>
            <a:off x="152400" y="2045188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0" name="Google Shape;980;p98"/>
          <p:cNvSpPr/>
          <p:nvPr/>
        </p:nvSpPr>
        <p:spPr>
          <a:xfrm>
            <a:off x="152400" y="34840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1" name="Google Shape;981;p98"/>
          <p:cNvSpPr/>
          <p:nvPr/>
        </p:nvSpPr>
        <p:spPr>
          <a:xfrm>
            <a:off x="152400" y="5872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9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1" name="Google Shape;991;p9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2" name="Google Shape;992;p9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9" name="Google Shape;99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0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0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2" name="Google Shape;1002;p10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03" name="Google Shape;1003;p10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92" y="0"/>
            <a:ext cx="8741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0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1"/>
          <p:cNvSpPr/>
          <p:nvPr/>
        </p:nvSpPr>
        <p:spPr>
          <a:xfrm>
            <a:off x="145425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13" name="Google Shape;1013;p101"/>
          <p:cNvSpPr/>
          <p:nvPr/>
        </p:nvSpPr>
        <p:spPr>
          <a:xfrm>
            <a:off x="145425" y="339305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4" name="Google Shape;1014;p101"/>
          <p:cNvSpPr/>
          <p:nvPr/>
        </p:nvSpPr>
        <p:spPr>
          <a:xfrm>
            <a:off x="145425" y="445375"/>
            <a:ext cx="927000" cy="1530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" name="Google Shape;142;p2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" name="Google Shape;143;p2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1" name="Google Shape;10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0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0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4" name="Google Shape;1024;p10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5" name="Google Shape;1025;p10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2" name="Google Shape;103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5" name="Google Shape;1035;p10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36" name="Google Shape;1036;p10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3" name="Google Shape;104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0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46" name="Google Shape;1046;p10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7" name="Google Shape;1047;p10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7" name="Google Shape;1057;p10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58" name="Google Shape;1058;p10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5" name="Google Shape;10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0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0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68" name="Google Shape;1068;p10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9" name="Google Shape;1069;p10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6" name="Google Shape;107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0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9" name="Google Shape;1079;p10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80" name="Google Shape;1080;p10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7" name="Google Shape;108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0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0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0" name="Google Shape;1090;p10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1" name="Google Shape;1091;p10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0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1" name="Google Shape;1101;p10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2" name="Google Shape;1102;p10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9" name="Google Shape;110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1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1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2" name="Google Shape;1112;p11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13" name="Google Shape;1113;p11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1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23" name="Google Shape;1123;p11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4" name="Google Shape;1124;p11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